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57" r:id="rId5"/>
    <p:sldId id="267" r:id="rId6"/>
    <p:sldId id="258" r:id="rId7"/>
    <p:sldId id="261" r:id="rId8"/>
    <p:sldId id="262" r:id="rId9"/>
    <p:sldId id="259" r:id="rId10"/>
    <p:sldId id="260" r:id="rId11"/>
    <p:sldId id="264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2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2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14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10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25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7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8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5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04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4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2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6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2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FC88-DD97-4D6C-A2E9-48D5277AB2BF}" type="datetimeFigureOut">
              <a:rPr lang="ru-RU" smtClean="0"/>
              <a:t>11.12.2020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7193D1-A556-4599-B462-9EB6A2F40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0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D071-E3A4-46C5-B0D9-D4E52E290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241" y="3249227"/>
            <a:ext cx="5113539" cy="2725445"/>
          </a:xfrm>
        </p:spPr>
        <p:txBody>
          <a:bodyPr>
            <a:normAutofit fontScale="90000"/>
          </a:bodyPr>
          <a:lstStyle/>
          <a:p>
            <a:r>
              <a:rPr lang="ru-RU" dirty="0"/>
              <a:t>Единый родительский день </a:t>
            </a:r>
            <a:br>
              <a:rPr lang="ru-RU" dirty="0"/>
            </a:br>
            <a:r>
              <a:rPr lang="ru-RU" dirty="0"/>
              <a:t>по теме </a:t>
            </a:r>
            <a:br>
              <a:rPr lang="ru-RU" dirty="0"/>
            </a:br>
            <a:r>
              <a:rPr lang="ru-RU" dirty="0"/>
              <a:t>«Здоровый образ жизни»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1C5C96-A90B-43FA-9D77-E3466CCBD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780" y="4944862"/>
            <a:ext cx="4338220" cy="1464816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Группа №15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Воспитатели: Карташова С.М.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Никитина Л.С.</a:t>
            </a:r>
          </a:p>
        </p:txBody>
      </p:sp>
      <p:pic>
        <p:nvPicPr>
          <p:cNvPr id="5122" name="Picture 2" descr="https://grayvoronpushkin.ru/images/News/2020/05_May/31M1.jpg">
            <a:extLst>
              <a:ext uri="{FF2B5EF4-FFF2-40B4-BE49-F238E27FC236}">
                <a16:creationId xmlns:a16="http://schemas.microsoft.com/office/drawing/2014/main" id="{94ADC8CE-8FCE-4DC0-BE36-963E771F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92" y="0"/>
            <a:ext cx="5681708" cy="460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88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38.userapi.com/impf/5db1a2KOgq5S3FPDvbGXZlAJI1OevNa9bL8O2Q/65iYHLsFA0Y.jpg?size=1600x1200&amp;quality=96&amp;proxy=1&amp;sign=57b672ab93a3639553ff28b31db502c0&amp;type=album">
            <a:extLst>
              <a:ext uri="{FF2B5EF4-FFF2-40B4-BE49-F238E27FC236}">
                <a16:creationId xmlns:a16="http://schemas.microsoft.com/office/drawing/2014/main" id="{4083FE86-A26E-49D0-80B9-8E93381E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4" y="497149"/>
            <a:ext cx="3083511" cy="23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26.userapi.com/impf/W8YwjHq0zdcRU1aE5n1JhreYA9cEQSpEGLkFbA/zEAUTXbCa9Q.jpg?size=1600x1548&amp;quality=96&amp;proxy=1&amp;sign=9220a0b6f4078d9a8ffe6db075c30108&amp;type=album">
            <a:extLst>
              <a:ext uri="{FF2B5EF4-FFF2-40B4-BE49-F238E27FC236}">
                <a16:creationId xmlns:a16="http://schemas.microsoft.com/office/drawing/2014/main" id="{A7D1F154-EA1D-420C-9B05-30A781C1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21" y="3507600"/>
            <a:ext cx="2693052" cy="26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13DA8E-17C2-42B0-B8B6-6C80E9CBB0A1}"/>
              </a:ext>
            </a:extLst>
          </p:cNvPr>
          <p:cNvSpPr txBox="1"/>
          <p:nvPr/>
        </p:nvSpPr>
        <p:spPr>
          <a:xfrm>
            <a:off x="621437" y="3320249"/>
            <a:ext cx="418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коньках кто не стоит</a:t>
            </a:r>
          </a:p>
          <a:p>
            <a:r>
              <a:rPr lang="ru-RU" dirty="0"/>
              <a:t>Тот на лыжах полетит</a:t>
            </a:r>
          </a:p>
          <a:p>
            <a:r>
              <a:rPr lang="ru-RU" dirty="0"/>
              <a:t>С горки тоже хорошо</a:t>
            </a:r>
          </a:p>
          <a:p>
            <a:r>
              <a:rPr lang="ru-RU" dirty="0"/>
              <a:t>Свежий воздух- это </a:t>
            </a:r>
          </a:p>
        </p:txBody>
      </p:sp>
      <p:pic>
        <p:nvPicPr>
          <p:cNvPr id="3" name="Picture 2" descr="https://culture76.ru/upload/iblock/3b2/0fe3bd9faf2213f6921c76f1337f554b.jpeg?2">
            <a:extLst>
              <a:ext uri="{FF2B5EF4-FFF2-40B4-BE49-F238E27FC236}">
                <a16:creationId xmlns:a16="http://schemas.microsoft.com/office/drawing/2014/main" id="{BF5996CD-297C-49E8-B602-4C1DA2FC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051" y="3888933"/>
            <a:ext cx="902562" cy="7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sun9-62.userapi.com/impf/gRF1Ahktf46aP0yYzorzZIGxdgHwo1INNaaASw/tE3qS-CVeGw.jpg?size=1200x1600&amp;quality=96&amp;proxy=1&amp;sign=f3208628b60fce7f1e858f935d77105b&amp;type=album">
            <a:extLst>
              <a:ext uri="{FF2B5EF4-FFF2-40B4-BE49-F238E27FC236}">
                <a16:creationId xmlns:a16="http://schemas.microsoft.com/office/drawing/2014/main" id="{B714190D-9A52-469F-AE66-C7348182D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91" y="316882"/>
            <a:ext cx="2435626" cy="32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2.userapi.com/impf/ZA01XULkcwjYTA7_cVpSrz_qpeHL9-5FsU5GDg/NCkEWeMSD8A.jpg?size=1200x1600&amp;quality=96&amp;proxy=1&amp;sign=c1385b6369139be0d254897e8d733029&amp;type=album">
            <a:extLst>
              <a:ext uri="{FF2B5EF4-FFF2-40B4-BE49-F238E27FC236}">
                <a16:creationId xmlns:a16="http://schemas.microsoft.com/office/drawing/2014/main" id="{2102A7E0-77F4-41EB-80FE-2BDEF5E1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34" y="4074850"/>
            <a:ext cx="2085766" cy="27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4.userapi.com/impf/tts3K71zqMhEVDGL0oG2xynUDLQYFG3G3-Z00A/WiuBQSvf2Uc.jpg?size=1200x1600&amp;quality=96&amp;proxy=1&amp;sign=a0fe8f6fb230fa64284152f93dea26a8&amp;type=album">
            <a:extLst>
              <a:ext uri="{FF2B5EF4-FFF2-40B4-BE49-F238E27FC236}">
                <a16:creationId xmlns:a16="http://schemas.microsoft.com/office/drawing/2014/main" id="{5609026F-3E9E-49AF-9BA4-5D695570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312" y="356315"/>
            <a:ext cx="2087363" cy="27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5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nserprud.ru/upload/gallery/379/39379_5e90c6a68cec421f3f62f4a30af3821aaeb5d585.jpg">
            <a:extLst>
              <a:ext uri="{FF2B5EF4-FFF2-40B4-BE49-F238E27FC236}">
                <a16:creationId xmlns:a16="http://schemas.microsoft.com/office/drawing/2014/main" id="{E08E617B-9CF6-4982-B0CA-545EDA54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64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E94AA-A83E-4971-999F-B74AC43B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0"/>
            <a:ext cx="10508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3.infourok.ru/uploads/ex/106e/0001f8b5-e48edbd4/img14.jpg">
            <a:extLst>
              <a:ext uri="{FF2B5EF4-FFF2-40B4-BE49-F238E27FC236}">
                <a16:creationId xmlns:a16="http://schemas.microsoft.com/office/drawing/2014/main" id="{298B131F-2736-42EA-8387-41BF61435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3237" r="2976" b="102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8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26311-c003os.edusite.ru/images/clip_image003.png">
            <a:extLst>
              <a:ext uri="{FF2B5EF4-FFF2-40B4-BE49-F238E27FC236}">
                <a16:creationId xmlns:a16="http://schemas.microsoft.com/office/drawing/2014/main" id="{5D4B2028-A560-4D63-9A17-08428CEA74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55045" cy="685799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1721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6E34B-9534-4B84-BAA4-4E3BE2E0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0"/>
            <a:ext cx="10596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9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3.userapi.com/impf/1A12gtlD6s7X0Nu5OwRqBtevGAXIjL4kFF6eYg/DEBjn0RdVes.jpg?size=1200x1600&amp;quality=96&amp;proxy=1&amp;sign=277ba992d406c0f48c2cc8315c32917a&amp;type=album">
            <a:extLst>
              <a:ext uri="{FF2B5EF4-FFF2-40B4-BE49-F238E27FC236}">
                <a16:creationId xmlns:a16="http://schemas.microsoft.com/office/drawing/2014/main" id="{17653F6A-0E96-4F30-A467-5F7AEEF6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" y="523783"/>
            <a:ext cx="2253818" cy="30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2.userapi.com/impf/GcQu2kiCQBGqCrZUZFxCUNCJ505VwWhH8q-Vvg/w2_prh8xSEs.jpg?size=750x992&amp;quality=96&amp;proxy=1&amp;sign=e026942300936eae0c1855f6332f6a12&amp;type=album">
            <a:extLst>
              <a:ext uri="{FF2B5EF4-FFF2-40B4-BE49-F238E27FC236}">
                <a16:creationId xmlns:a16="http://schemas.microsoft.com/office/drawing/2014/main" id="{D6B57822-9BBA-4592-BC51-CB6D0FD6C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3" y="3778216"/>
            <a:ext cx="1994625" cy="26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2.userapi.com/impf/la2jFAP8J9_p0lRspRAdl8FusG5lfT6unNeAaQ/lNoUJCOLMDM.jpg?size=1154x1600&amp;quality=96&amp;proxy=1&amp;sign=5ca9be6810b1aeefcb9c57bd8a268cab&amp;type=album">
            <a:extLst>
              <a:ext uri="{FF2B5EF4-FFF2-40B4-BE49-F238E27FC236}">
                <a16:creationId xmlns:a16="http://schemas.microsoft.com/office/drawing/2014/main" id="{064F4BA2-FBDE-4DFB-A012-8C86145E6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793" y="187715"/>
            <a:ext cx="2230669" cy="309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3.userapi.com/impf/fFcZDJb7zDC2Qe-TKYSNuETTpsSk3qkwXO15wg/yQJssqkEsTA.jpg?size=1600x1197&amp;quality=96&amp;proxy=1&amp;sign=da8bde2cc45cd8cc60a97b7857ca52dd&amp;type=album">
            <a:extLst>
              <a:ext uri="{FF2B5EF4-FFF2-40B4-BE49-F238E27FC236}">
                <a16:creationId xmlns:a16="http://schemas.microsoft.com/office/drawing/2014/main" id="{F3F46F3B-6027-43DD-9805-7C22E960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10" y="3528874"/>
            <a:ext cx="2431758" cy="181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36.userapi.com/impf/082QnuuNl6D2yTy8DeFX7a6QhUeTAsijhwDe5A/Xe81o15jjMU.jpg?size=1600x1197&amp;quality=96&amp;proxy=1&amp;sign=5d04cd4fc81fa6689c1aa5d01f057942&amp;type=album">
            <a:extLst>
              <a:ext uri="{FF2B5EF4-FFF2-40B4-BE49-F238E27FC236}">
                <a16:creationId xmlns:a16="http://schemas.microsoft.com/office/drawing/2014/main" id="{59557707-CFB8-4CAA-8598-D62F15E7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54" y="4501947"/>
            <a:ext cx="2543314" cy="190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38.userapi.com/impf/eelQOpiVaPv0WJDsAFiCa5dBoRADVIqIGYkuNg/_Fl1W4NfdxE.jpg?size=1197x1600&amp;quality=96&amp;proxy=1&amp;sign=f7020777088859297613dbf77e1af9ae&amp;type=album">
            <a:extLst>
              <a:ext uri="{FF2B5EF4-FFF2-40B4-BE49-F238E27FC236}">
                <a16:creationId xmlns:a16="http://schemas.microsoft.com/office/drawing/2014/main" id="{F85473D5-449E-4728-946B-75F5D95F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90" y="3477686"/>
            <a:ext cx="1611202" cy="21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64.userapi.com/impf/_PzfTx0tUJHxF-lSEGAGmlhgh_SZVK_aov3OuA/OTF2p4aa0Sk.jpg?size=1600x1197&amp;quality=96&amp;proxy=1&amp;sign=d0dd8214177b87421158b5af624764f0&amp;type=album">
            <a:extLst>
              <a:ext uri="{FF2B5EF4-FFF2-40B4-BE49-F238E27FC236}">
                <a16:creationId xmlns:a16="http://schemas.microsoft.com/office/drawing/2014/main" id="{144ED7CE-D49C-4DBC-AF3E-9677DB677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69" y="187715"/>
            <a:ext cx="3186360" cy="238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3.userapi.com/impf/LJytKIEq8zC0AM-iNq4Jogf4TYB1QC7JaSTXlQ/TM_VJuST1WQ.jpg?size=1197x1600&amp;quality=96&amp;proxy=1&amp;sign=c8f251d0bc84dc339eefd894c1825fbd&amp;type=album">
            <a:extLst>
              <a:ext uri="{FF2B5EF4-FFF2-40B4-BE49-F238E27FC236}">
                <a16:creationId xmlns:a16="http://schemas.microsoft.com/office/drawing/2014/main" id="{1025BE21-620A-4829-BE1A-2B37F3A9F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66" y="1965202"/>
            <a:ext cx="1532631" cy="20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46.userapi.com/impf/5UX5OMsNmzU_JEfhBZn_Hm_6w3BMAejhDP9kkw/p8pQOTUO2ug.jpg?size=1197x1600&amp;quality=96&amp;proxy=1&amp;sign=12816922577c9b93bc8c3e9039a0e2c3&amp;type=album">
            <a:extLst>
              <a:ext uri="{FF2B5EF4-FFF2-40B4-BE49-F238E27FC236}">
                <a16:creationId xmlns:a16="http://schemas.microsoft.com/office/drawing/2014/main" id="{4839ACBB-5CCC-409B-8E39-971D7575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52" y="149564"/>
            <a:ext cx="1611201" cy="215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627DFD-AC96-4E44-BDA9-1FB2CE96B70E}"/>
              </a:ext>
            </a:extLst>
          </p:cNvPr>
          <p:cNvSpPr txBox="1"/>
          <p:nvPr/>
        </p:nvSpPr>
        <p:spPr>
          <a:xfrm>
            <a:off x="4218221" y="2690422"/>
            <a:ext cx="3514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70C0"/>
                </a:solidFill>
              </a:rPr>
              <a:t>Рано утром, по порядку</a:t>
            </a:r>
          </a:p>
          <a:p>
            <a:pPr algn="just"/>
            <a:r>
              <a:rPr lang="ru-RU" sz="2400" b="1" i="1" dirty="0">
                <a:solidFill>
                  <a:srgbClr val="0070C0"/>
                </a:solidFill>
              </a:rPr>
              <a:t>Все мы делаем зарядку</a:t>
            </a:r>
          </a:p>
        </p:txBody>
      </p:sp>
    </p:spTree>
    <p:extLst>
      <p:ext uri="{BB962C8B-B14F-4D97-AF65-F5344CB8AC3E}">
        <p14:creationId xmlns:p14="http://schemas.microsoft.com/office/powerpoint/2010/main" val="2369047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5.userapi.com/impf/3oUHXOyr9W7tHE0GO2vrVjsfcxB_5Pz4ISSUCg/xCkyeNobhyU.jpg?size=1600x1200&amp;quality=96&amp;proxy=1&amp;sign=f2fd24e0706e3a548b0bb00bc319ab8a&amp;type=album">
            <a:extLst>
              <a:ext uri="{FF2B5EF4-FFF2-40B4-BE49-F238E27FC236}">
                <a16:creationId xmlns:a16="http://schemas.microsoft.com/office/drawing/2014/main" id="{DABFF413-F6C2-400A-B6C8-086BB19C4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3" y="548196"/>
            <a:ext cx="3841072" cy="28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9.userapi.com/impf/jA-XKca9kvb9EQUFOJyAmh91RMYj3fdcNYP05Q/BsnRMohlCLU.jpg?size=1800x1800&amp;quality=96&amp;proxy=1&amp;sign=8aaa01ad5e068f56d966ca3b3c8dcd5c&amp;type=album">
            <a:extLst>
              <a:ext uri="{FF2B5EF4-FFF2-40B4-BE49-F238E27FC236}">
                <a16:creationId xmlns:a16="http://schemas.microsoft.com/office/drawing/2014/main" id="{432FA223-3DCC-4562-BBBC-10FB6436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38" y="3042139"/>
            <a:ext cx="3523695" cy="35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4.userapi.com/impf/Vx0U9neGvZaHA47VdRs_3WFjwhNOqELWeKZC_g/EuUXxkXnEro.jpg?size=964x598&amp;quality=96&amp;proxy=1&amp;sign=01ed8c94e9312e2970c4de1cbd48bf28&amp;type=album">
            <a:extLst>
              <a:ext uri="{FF2B5EF4-FFF2-40B4-BE49-F238E27FC236}">
                <a16:creationId xmlns:a16="http://schemas.microsoft.com/office/drawing/2014/main" id="{4CE70E66-0FB6-4FC8-9D39-A433E012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017" y="4017480"/>
            <a:ext cx="4028798" cy="24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5.userapi.com/impf/4So78ge1dRYgA4xRVcCTnnWmR5EJGKXQe-zJhA/Qld6GaJxC0Y.jpg?size=1015x1601&amp;quality=96&amp;proxy=1&amp;sign=b713539f5cd3c51d16d99cfd08f100ac&amp;type=album">
            <a:extLst>
              <a:ext uri="{FF2B5EF4-FFF2-40B4-BE49-F238E27FC236}">
                <a16:creationId xmlns:a16="http://schemas.microsoft.com/office/drawing/2014/main" id="{B7C25780-43EE-4ED9-8B67-0610AAE6D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1" y="226046"/>
            <a:ext cx="1657649" cy="261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13.userapi.com/impf/r3TV5okNVl4rp9_LNcquMFcCdEVmThbckp7TKw/fJvEX4twpQs.jpg?size=919x1600&amp;quality=96&amp;proxy=1&amp;sign=6c90b57829c87cf094767c62fa34620d&amp;type=album">
            <a:extLst>
              <a:ext uri="{FF2B5EF4-FFF2-40B4-BE49-F238E27FC236}">
                <a16:creationId xmlns:a16="http://schemas.microsoft.com/office/drawing/2014/main" id="{3E0EB18A-1FE2-462A-BCFD-3A65E573A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65" y="0"/>
            <a:ext cx="1631326" cy="284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6.userapi.com/impf/wrfkEL8N7vWH7GOsApfjN4iR8AD5ho25KPIIHg/UYgXN8Z0Zhs.jpg?size=1600x900&amp;quality=96&amp;proxy=1&amp;sign=b6aba54a21cad04b42c05d9fb8e4a689&amp;type=album">
            <a:extLst>
              <a:ext uri="{FF2B5EF4-FFF2-40B4-BE49-F238E27FC236}">
                <a16:creationId xmlns:a16="http://schemas.microsoft.com/office/drawing/2014/main" id="{6F581624-5BD7-4A6D-BE5F-829E693F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5" y="2780373"/>
            <a:ext cx="6590189" cy="384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2F1DA8-9CF8-4A0D-AF51-85DFABBA7003}"/>
              </a:ext>
            </a:extLst>
          </p:cNvPr>
          <p:cNvSpPr txBox="1"/>
          <p:nvPr/>
        </p:nvSpPr>
        <p:spPr>
          <a:xfrm>
            <a:off x="4305670" y="958788"/>
            <a:ext cx="37689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Обливаемся водой-</a:t>
            </a:r>
          </a:p>
          <a:p>
            <a:r>
              <a:rPr lang="ru-RU" sz="2800" b="1" i="1" dirty="0">
                <a:solidFill>
                  <a:srgbClr val="FF0000"/>
                </a:solidFill>
              </a:rPr>
              <a:t>Закаляемся с тобой</a:t>
            </a:r>
          </a:p>
        </p:txBody>
      </p:sp>
    </p:spTree>
    <p:extLst>
      <p:ext uri="{BB962C8B-B14F-4D97-AF65-F5344CB8AC3E}">
        <p14:creationId xmlns:p14="http://schemas.microsoft.com/office/powerpoint/2010/main" val="286456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1D53A-447E-4452-AC9C-59F48E46E0B2}"/>
              </a:ext>
            </a:extLst>
          </p:cNvPr>
          <p:cNvSpPr txBox="1"/>
          <p:nvPr/>
        </p:nvSpPr>
        <p:spPr>
          <a:xfrm>
            <a:off x="1562470" y="1189608"/>
            <a:ext cx="430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Завтракать садимся-кашей объедимся</a:t>
            </a:r>
          </a:p>
        </p:txBody>
      </p:sp>
      <p:pic>
        <p:nvPicPr>
          <p:cNvPr id="1026" name="Picture 2" descr="https://sun9-50.userapi.com/impf/S4hOZvM_j5nC5R1NxV560m3K4e9AnjC_0XwPkA/qnyBzLG7uVc.jpg?size=1200x1600&amp;quality=96&amp;proxy=1&amp;sign=f933a56349ef0d32f7c4f999d907cf58&amp;type=album">
            <a:extLst>
              <a:ext uri="{FF2B5EF4-FFF2-40B4-BE49-F238E27FC236}">
                <a16:creationId xmlns:a16="http://schemas.microsoft.com/office/drawing/2014/main" id="{470FB177-DB1D-4257-B8A7-90352568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67" y="2237173"/>
            <a:ext cx="2639997" cy="35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6.userapi.com/impf/fOQdBDrartLZoLwaxxgZ2kTjHhToyRq6K_XF2g/5pqwLtLycC4.jpg?size=1200x1600&amp;quality=96&amp;proxy=1&amp;sign=45c546859cb4c7be3ec495954fb5fd3a&amp;type=album">
            <a:extLst>
              <a:ext uri="{FF2B5EF4-FFF2-40B4-BE49-F238E27FC236}">
                <a16:creationId xmlns:a16="http://schemas.microsoft.com/office/drawing/2014/main" id="{C8BD0AFD-F89D-4DB8-97E1-E165C8D4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68" y="239696"/>
            <a:ext cx="2408992" cy="35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.userapi.com/impf/eCibfhwh3noGDu6clP9jLOKJSBV5K5-J_UAAEA/mtMa9X1-e60.jpg?size=1200x1600&amp;quality=96&amp;proxy=1&amp;sign=1cd1846d58c9aaadca58f62707d1c937&amp;type=album">
            <a:extLst>
              <a:ext uri="{FF2B5EF4-FFF2-40B4-BE49-F238E27FC236}">
                <a16:creationId xmlns:a16="http://schemas.microsoft.com/office/drawing/2014/main" id="{3CE6710F-8758-488D-BDC2-9ECEFBAB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57" y="2864773"/>
            <a:ext cx="2340772" cy="351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5.userapi.com/impf/dcCsbAYPbLJcEmY6hm55XIf8MkemNVllpv7uQw/oEQ6xQNiwks.jpg?size=1200x1600&amp;quality=96&amp;proxy=1&amp;sign=09b07632e179d05cc4c9ed208418d8d6&amp;type=album">
            <a:extLst>
              <a:ext uri="{FF2B5EF4-FFF2-40B4-BE49-F238E27FC236}">
                <a16:creationId xmlns:a16="http://schemas.microsoft.com/office/drawing/2014/main" id="{C6DE94AE-B86D-4CDC-8994-459DFD523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22" y="3000651"/>
            <a:ext cx="2760891" cy="37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5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010F73-3BD5-4593-8A0D-62B07CCF173D}"/>
              </a:ext>
            </a:extLst>
          </p:cNvPr>
          <p:cNvSpPr txBox="1"/>
          <p:nvPr/>
        </p:nvSpPr>
        <p:spPr>
          <a:xfrm>
            <a:off x="781235" y="727969"/>
            <a:ext cx="4859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Занимаемся, гуляем-по режиму мы живем.</a:t>
            </a:r>
          </a:p>
          <a:p>
            <a:r>
              <a:rPr lang="ru-RU" dirty="0"/>
              <a:t>Очень важно взрослым знать-</a:t>
            </a:r>
          </a:p>
          <a:p>
            <a:r>
              <a:rPr lang="ru-RU" dirty="0"/>
              <a:t>Что режим нужно соблюдать.</a:t>
            </a:r>
          </a:p>
        </p:txBody>
      </p:sp>
      <p:pic>
        <p:nvPicPr>
          <p:cNvPr id="2050" name="Picture 2" descr="https://sun9-24.userapi.com/impf/hbO4PZD_krwz3RQBKKRqufJYDbetPaGGx37Sjw/S_3iJ5hkYFU.jpg?size=1200x1600&amp;quality=96&amp;proxy=1&amp;sign=b4cc769feb63e9afb48b5bd28aca3652&amp;type=album">
            <a:extLst>
              <a:ext uri="{FF2B5EF4-FFF2-40B4-BE49-F238E27FC236}">
                <a16:creationId xmlns:a16="http://schemas.microsoft.com/office/drawing/2014/main" id="{CBCD16F8-7E48-4B53-8156-FD9C6FDB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41" y="0"/>
            <a:ext cx="2589875" cy="34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7.userapi.com/impf/Ngr9bADywTsuT0M0-ONISuwlHFtjAv0uRadHEw/q7H33v0iEt4.jpg?size=1200x1600&amp;quality=96&amp;proxy=1&amp;sign=0a6700702cae6bb1fafbf4b044460d22&amp;type=album">
            <a:extLst>
              <a:ext uri="{FF2B5EF4-FFF2-40B4-BE49-F238E27FC236}">
                <a16:creationId xmlns:a16="http://schemas.microsoft.com/office/drawing/2014/main" id="{C5349593-72FE-4F15-B7A7-79E56199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960" y="3200277"/>
            <a:ext cx="2589875" cy="345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9.userapi.com/impf/0cg_HQgH8g4j0msN4mBvkCHnXYcGMkuPB-UAcA/M0VvNKOkrkc.jpg?size=1200x1600&amp;quality=96&amp;proxy=1&amp;sign=4124a158a9f97b5350ac5d7800df0efe&amp;type=album">
            <a:extLst>
              <a:ext uri="{FF2B5EF4-FFF2-40B4-BE49-F238E27FC236}">
                <a16:creationId xmlns:a16="http://schemas.microsoft.com/office/drawing/2014/main" id="{4BE4E43D-0171-4145-872F-D79E27BC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54" y="3086963"/>
            <a:ext cx="2759846" cy="367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16.userapi.com/impf/rY_h55Rqouc4Kp2PCU59-rpYjSuKv_idHXNaKw/KFd3tnHclcw.jpg?size=1200x1600&amp;quality=96&amp;proxy=1&amp;sign=89a8d30e062ff4f4170291952ad34ed8&amp;type=album">
            <a:extLst>
              <a:ext uri="{FF2B5EF4-FFF2-40B4-BE49-F238E27FC236}">
                <a16:creationId xmlns:a16="http://schemas.microsoft.com/office/drawing/2014/main" id="{565E8C60-B0FA-4CB8-8A0D-7B7C805F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8" y="1888108"/>
            <a:ext cx="3658987" cy="48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5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48.userapi.com/impf/b1-lbHuw7WPyC2OBdmDnOVIV0I6l6nac_3kDBw/zRY_LVDVNXs.jpg?size=1200x1600&amp;quality=96&amp;proxy=1&amp;sign=0972eb794801cdffa18952d985d52a2e&amp;type=album">
            <a:extLst>
              <a:ext uri="{FF2B5EF4-FFF2-40B4-BE49-F238E27FC236}">
                <a16:creationId xmlns:a16="http://schemas.microsoft.com/office/drawing/2014/main" id="{62F19CD7-710D-4DBA-83E1-4F9C342D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218" y="2885724"/>
            <a:ext cx="2781114" cy="37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60.userapi.com/impf/kfuvWk4a0V1-qWEKWOY84jv92RvE-GS4D57nTA/qLWr1e6Hyp8.jpg?size=1200x1600&amp;quality=96&amp;proxy=1&amp;sign=f2533983e09027692103605cff63f7bf&amp;type=album">
            <a:extLst>
              <a:ext uri="{FF2B5EF4-FFF2-40B4-BE49-F238E27FC236}">
                <a16:creationId xmlns:a16="http://schemas.microsoft.com/office/drawing/2014/main" id="{F9797945-94E5-4F4D-B7A5-48AD6A1BF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3" y="289874"/>
            <a:ext cx="2408252" cy="32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6.userapi.com/impf/i9oz421_v0OZh40G4h-ikxl_mjl9WpaKzLAxdw/C9bC3sDkUMk.jpg?size=1600x1200&amp;quality=96&amp;proxy=1&amp;sign=06afc8cac6776df3117bf178764024b4&amp;type=album">
            <a:extLst>
              <a:ext uri="{FF2B5EF4-FFF2-40B4-BE49-F238E27FC236}">
                <a16:creationId xmlns:a16="http://schemas.microsoft.com/office/drawing/2014/main" id="{1ED55C5F-E751-41A1-9E3E-87F9733E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900" y="459419"/>
            <a:ext cx="3959441" cy="29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25.userapi.com/impf/ozm4FiM8LO2I58qny4vPAVYGlQpE_xsFRpBUyw/UzffuSvizS4.jpg?size=960x1280&amp;quality=96&amp;proxy=1&amp;sign=9c1646e596bd4c9da5eb599997a76e2e&amp;type=album">
            <a:extLst>
              <a:ext uri="{FF2B5EF4-FFF2-40B4-BE49-F238E27FC236}">
                <a16:creationId xmlns:a16="http://schemas.microsoft.com/office/drawing/2014/main" id="{F4658B00-0F2B-4781-A5AB-7F0E93E52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"/>
          <a:stretch/>
        </p:blipFill>
        <p:spPr bwMode="auto">
          <a:xfrm>
            <a:off x="5844325" y="2722862"/>
            <a:ext cx="2971339" cy="40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FDE4F3-E1E7-4454-8A0B-1C874E6AA419}"/>
              </a:ext>
            </a:extLst>
          </p:cNvPr>
          <p:cNvSpPr txBox="1"/>
          <p:nvPr/>
        </p:nvSpPr>
        <p:spPr>
          <a:xfrm>
            <a:off x="3506680" y="1349406"/>
            <a:ext cx="445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Ну, а вечером флешмоб</a:t>
            </a:r>
          </a:p>
          <a:p>
            <a:r>
              <a:rPr lang="ru-RU" dirty="0"/>
              <a:t>Мы идем кататься-спортом заниматься.</a:t>
            </a:r>
          </a:p>
        </p:txBody>
      </p:sp>
    </p:spTree>
    <p:extLst>
      <p:ext uri="{BB962C8B-B14F-4D97-AF65-F5344CB8AC3E}">
        <p14:creationId xmlns:p14="http://schemas.microsoft.com/office/powerpoint/2010/main" val="396756698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</TotalTime>
  <Words>77</Words>
  <Application>Microsoft Office PowerPoint</Application>
  <PresentationFormat>Широкоэкранный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Единый родительский день  по теме  «Здоровый образ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родительский день  по теме  «Здоровый образ жизни»</dc:title>
  <dc:creator>Artem Kartashov</dc:creator>
  <cp:lastModifiedBy>Artem Kartashov</cp:lastModifiedBy>
  <cp:revision>8</cp:revision>
  <dcterms:created xsi:type="dcterms:W3CDTF">2020-12-10T03:54:52Z</dcterms:created>
  <dcterms:modified xsi:type="dcterms:W3CDTF">2020-12-11T04:28:59Z</dcterms:modified>
</cp:coreProperties>
</file>